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Indique la classe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prend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réalise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400" dirty="0"/>
              <a:t>Verbe : prendre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400" dirty="0"/>
              <a:t>Verbe : réaliser</a:t>
            </a:r>
          </a:p>
          <a:p>
            <a:pPr marL="0" indent="0">
              <a:buNone/>
            </a:pPr>
            <a:r>
              <a:rPr lang="fr-FR" sz="4400" dirty="0"/>
              <a:t>(1</a:t>
            </a:r>
            <a:r>
              <a:rPr lang="fr-FR" sz="4400" baseline="30000" dirty="0"/>
              <a:t>er</a:t>
            </a:r>
            <a:r>
              <a:rPr lang="fr-FR" sz="4400" dirty="0"/>
              <a:t> groupe)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un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notre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43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algn="ctr"/>
            <a:r>
              <a:rPr lang="fr-FR" sz="4400" dirty="0"/>
              <a:t>Déterminant</a:t>
            </a:r>
          </a:p>
          <a:p>
            <a:pPr algn="ctr"/>
            <a:r>
              <a:rPr lang="fr-FR" sz="4400" dirty="0"/>
              <a:t>Article indéfini</a:t>
            </a:r>
          </a:p>
          <a:p>
            <a:pPr algn="ctr"/>
            <a:r>
              <a:rPr lang="fr-FR" sz="4400" dirty="0"/>
              <a:t>Masculin singulier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Déterminant possessif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22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panier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Cœur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8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algn="ctr"/>
            <a:r>
              <a:rPr lang="fr-FR" sz="4400" dirty="0"/>
              <a:t>Nom commun</a:t>
            </a:r>
          </a:p>
          <a:p>
            <a:pPr algn="ctr"/>
            <a:r>
              <a:rPr lang="fr-FR" sz="4400" dirty="0"/>
              <a:t>Masculin singulier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Nom commun</a:t>
            </a:r>
          </a:p>
          <a:p>
            <a:pPr algn="ctr"/>
            <a:r>
              <a:rPr lang="fr-FR" sz="4400" dirty="0"/>
              <a:t>Masculin singulier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9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calme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800" dirty="0"/>
              <a:t>infiniment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29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algn="ctr"/>
            <a:r>
              <a:rPr lang="fr-FR" sz="4400" dirty="0"/>
              <a:t>Adjectif qualificatif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algn="ctr"/>
            <a:r>
              <a:rPr lang="fr-FR" sz="4400" dirty="0"/>
              <a:t>Adverbe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156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121</Words>
  <Application>Microsoft Office PowerPoint</Application>
  <PresentationFormat>Grand écran</PresentationFormat>
  <Paragraphs>73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Indique la classe du mot : </vt:lpstr>
      <vt:lpstr>Correction</vt:lpstr>
      <vt:lpstr>Indique la classe du mot : </vt:lpstr>
      <vt:lpstr>Correction</vt:lpstr>
      <vt:lpstr>Indique la classe du mot : </vt:lpstr>
      <vt:lpstr>Correction</vt:lpstr>
      <vt:lpstr>Indique la classe du mot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2021-08-21T16:48:26Z</dcterms:modified>
</cp:coreProperties>
</file>